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6" r:id="rId2"/>
  </p:sldIdLst>
  <p:sldSz cx="7315200" cy="10058400"/>
  <p:notesSz cx="7077075" cy="9363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2" d="100"/>
          <a:sy n="52" d="100"/>
        </p:scale>
        <p:origin x="199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67050" cy="469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08438" y="0"/>
            <a:ext cx="3067050" cy="469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DAF2019-54D3-44B7-9E11-30FAEF529AEE}" type="datetimeFigureOut">
              <a:rPr lang="en-US" smtClean="0"/>
              <a:t>8/19/2022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389188" y="1169988"/>
            <a:ext cx="2298700" cy="31607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8025" y="4505325"/>
            <a:ext cx="5661025" cy="36877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93175"/>
            <a:ext cx="3067050" cy="469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08438" y="8893175"/>
            <a:ext cx="3067050" cy="469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2BEA44-F604-439B-85A1-17742CFF06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23869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2BEA44-F604-439B-85A1-17742CFF06F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86536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48640" y="1646133"/>
            <a:ext cx="6217920" cy="3501813"/>
          </a:xfrm>
        </p:spPr>
        <p:txBody>
          <a:bodyPr anchor="b"/>
          <a:lstStyle>
            <a:lvl1pPr algn="ctr"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282989"/>
            <a:ext cx="5486400" cy="2428451"/>
          </a:xfrm>
        </p:spPr>
        <p:txBody>
          <a:bodyPr/>
          <a:lstStyle>
            <a:lvl1pPr marL="0" indent="0" algn="ctr">
              <a:buNone/>
              <a:defRPr sz="1920"/>
            </a:lvl1pPr>
            <a:lvl2pPr marL="365760" indent="0" algn="ctr">
              <a:buNone/>
              <a:defRPr sz="1600"/>
            </a:lvl2pPr>
            <a:lvl3pPr marL="731520" indent="0" algn="ctr">
              <a:buNone/>
              <a:defRPr sz="1440"/>
            </a:lvl3pPr>
            <a:lvl4pPr marL="1097280" indent="0" algn="ctr">
              <a:buNone/>
              <a:defRPr sz="1280"/>
            </a:lvl4pPr>
            <a:lvl5pPr marL="1463040" indent="0" algn="ctr">
              <a:buNone/>
              <a:defRPr sz="1280"/>
            </a:lvl5pPr>
            <a:lvl6pPr marL="1828800" indent="0" algn="ctr">
              <a:buNone/>
              <a:defRPr sz="1280"/>
            </a:lvl6pPr>
            <a:lvl7pPr marL="2194560" indent="0" algn="ctr">
              <a:buNone/>
              <a:defRPr sz="1280"/>
            </a:lvl7pPr>
            <a:lvl8pPr marL="2560320" indent="0" algn="ctr">
              <a:buNone/>
              <a:defRPr sz="1280"/>
            </a:lvl8pPr>
            <a:lvl9pPr marL="2926080" indent="0" algn="ctr">
              <a:buNone/>
              <a:defRPr sz="128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F4915E-10E9-40C9-8D4E-064352E5375A}" type="datetimeFigureOut">
              <a:rPr lang="en-US" smtClean="0"/>
              <a:t>8/19/2022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62F78-DC14-4DA1-AAB8-745045AF70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67903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F4915E-10E9-40C9-8D4E-064352E5375A}" type="datetimeFigureOut">
              <a:rPr lang="en-US" smtClean="0"/>
              <a:t>8/19/2022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62F78-DC14-4DA1-AAB8-745045AF70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19541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234940" y="535517"/>
            <a:ext cx="1577340" cy="8524029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535517"/>
            <a:ext cx="4640580" cy="8524029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F4915E-10E9-40C9-8D4E-064352E5375A}" type="datetimeFigureOut">
              <a:rPr lang="en-US" smtClean="0"/>
              <a:t>8/19/2022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62F78-DC14-4DA1-AAB8-745045AF70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19928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F4915E-10E9-40C9-8D4E-064352E5375A}" type="datetimeFigureOut">
              <a:rPr lang="en-US" smtClean="0"/>
              <a:t>8/19/2022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62F78-DC14-4DA1-AAB8-745045AF70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42877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9110" y="2507618"/>
            <a:ext cx="6309360" cy="4184014"/>
          </a:xfrm>
        </p:spPr>
        <p:txBody>
          <a:bodyPr anchor="b"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9110" y="6731215"/>
            <a:ext cx="6309360" cy="2200274"/>
          </a:xfrm>
        </p:spPr>
        <p:txBody>
          <a:bodyPr/>
          <a:lstStyle>
            <a:lvl1pPr marL="0" indent="0">
              <a:buNone/>
              <a:defRPr sz="1920">
                <a:solidFill>
                  <a:schemeClr val="tx1"/>
                </a:solidFill>
              </a:defRPr>
            </a:lvl1pPr>
            <a:lvl2pPr marL="36576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731520" indent="0">
              <a:buNone/>
              <a:defRPr sz="1440">
                <a:solidFill>
                  <a:schemeClr val="tx1">
                    <a:tint val="75000"/>
                  </a:schemeClr>
                </a:solidFill>
              </a:defRPr>
            </a:lvl3pPr>
            <a:lvl4pPr marL="1097280" indent="0">
              <a:buNone/>
              <a:defRPr sz="1280">
                <a:solidFill>
                  <a:schemeClr val="tx1">
                    <a:tint val="75000"/>
                  </a:schemeClr>
                </a:solidFill>
              </a:defRPr>
            </a:lvl4pPr>
            <a:lvl5pPr marL="1463040" indent="0">
              <a:buNone/>
              <a:defRPr sz="1280">
                <a:solidFill>
                  <a:schemeClr val="tx1">
                    <a:tint val="75000"/>
                  </a:schemeClr>
                </a:solidFill>
              </a:defRPr>
            </a:lvl5pPr>
            <a:lvl6pPr marL="1828800" indent="0">
              <a:buNone/>
              <a:defRPr sz="1280">
                <a:solidFill>
                  <a:schemeClr val="tx1">
                    <a:tint val="75000"/>
                  </a:schemeClr>
                </a:solidFill>
              </a:defRPr>
            </a:lvl6pPr>
            <a:lvl7pPr marL="2194560" indent="0">
              <a:buNone/>
              <a:defRPr sz="1280">
                <a:solidFill>
                  <a:schemeClr val="tx1">
                    <a:tint val="75000"/>
                  </a:schemeClr>
                </a:solidFill>
              </a:defRPr>
            </a:lvl7pPr>
            <a:lvl8pPr marL="2560320" indent="0">
              <a:buNone/>
              <a:defRPr sz="1280">
                <a:solidFill>
                  <a:schemeClr val="tx1">
                    <a:tint val="75000"/>
                  </a:schemeClr>
                </a:solidFill>
              </a:defRPr>
            </a:lvl8pPr>
            <a:lvl9pPr marL="2926080" indent="0">
              <a:buNone/>
              <a:defRPr sz="128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F4915E-10E9-40C9-8D4E-064352E5375A}" type="datetimeFigureOut">
              <a:rPr lang="en-US" smtClean="0"/>
              <a:t>8/19/2022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62F78-DC14-4DA1-AAB8-745045AF70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47064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2920" y="2677584"/>
            <a:ext cx="3108960" cy="638196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03320" y="2677584"/>
            <a:ext cx="3108960" cy="638196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F4915E-10E9-40C9-8D4E-064352E5375A}" type="datetimeFigureOut">
              <a:rPr lang="en-US" smtClean="0"/>
              <a:t>8/19/2022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62F78-DC14-4DA1-AAB8-745045AF70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85203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873" y="535519"/>
            <a:ext cx="6309360" cy="194415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3874" y="2465706"/>
            <a:ext cx="3094672" cy="1208404"/>
          </a:xfrm>
        </p:spPr>
        <p:txBody>
          <a:bodyPr anchor="b"/>
          <a:lstStyle>
            <a:lvl1pPr marL="0" indent="0">
              <a:buNone/>
              <a:defRPr sz="1920" b="1"/>
            </a:lvl1pPr>
            <a:lvl2pPr marL="365760" indent="0">
              <a:buNone/>
              <a:defRPr sz="1600" b="1"/>
            </a:lvl2pPr>
            <a:lvl3pPr marL="731520" indent="0">
              <a:buNone/>
              <a:defRPr sz="1440" b="1"/>
            </a:lvl3pPr>
            <a:lvl4pPr marL="1097280" indent="0">
              <a:buNone/>
              <a:defRPr sz="1280" b="1"/>
            </a:lvl4pPr>
            <a:lvl5pPr marL="1463040" indent="0">
              <a:buNone/>
              <a:defRPr sz="1280" b="1"/>
            </a:lvl5pPr>
            <a:lvl6pPr marL="1828800" indent="0">
              <a:buNone/>
              <a:defRPr sz="1280" b="1"/>
            </a:lvl6pPr>
            <a:lvl7pPr marL="2194560" indent="0">
              <a:buNone/>
              <a:defRPr sz="1280" b="1"/>
            </a:lvl7pPr>
            <a:lvl8pPr marL="2560320" indent="0">
              <a:buNone/>
              <a:defRPr sz="1280" b="1"/>
            </a:lvl8pPr>
            <a:lvl9pPr marL="2926080" indent="0">
              <a:buNone/>
              <a:defRPr sz="128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3874" y="3674110"/>
            <a:ext cx="3094672" cy="540406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703320" y="2465706"/>
            <a:ext cx="3109913" cy="1208404"/>
          </a:xfrm>
        </p:spPr>
        <p:txBody>
          <a:bodyPr anchor="b"/>
          <a:lstStyle>
            <a:lvl1pPr marL="0" indent="0">
              <a:buNone/>
              <a:defRPr sz="1920" b="1"/>
            </a:lvl1pPr>
            <a:lvl2pPr marL="365760" indent="0">
              <a:buNone/>
              <a:defRPr sz="1600" b="1"/>
            </a:lvl2pPr>
            <a:lvl3pPr marL="731520" indent="0">
              <a:buNone/>
              <a:defRPr sz="1440" b="1"/>
            </a:lvl3pPr>
            <a:lvl4pPr marL="1097280" indent="0">
              <a:buNone/>
              <a:defRPr sz="1280" b="1"/>
            </a:lvl4pPr>
            <a:lvl5pPr marL="1463040" indent="0">
              <a:buNone/>
              <a:defRPr sz="1280" b="1"/>
            </a:lvl5pPr>
            <a:lvl6pPr marL="1828800" indent="0">
              <a:buNone/>
              <a:defRPr sz="1280" b="1"/>
            </a:lvl6pPr>
            <a:lvl7pPr marL="2194560" indent="0">
              <a:buNone/>
              <a:defRPr sz="1280" b="1"/>
            </a:lvl7pPr>
            <a:lvl8pPr marL="2560320" indent="0">
              <a:buNone/>
              <a:defRPr sz="1280" b="1"/>
            </a:lvl8pPr>
            <a:lvl9pPr marL="2926080" indent="0">
              <a:buNone/>
              <a:defRPr sz="128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703320" y="3674110"/>
            <a:ext cx="3109913" cy="540406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F4915E-10E9-40C9-8D4E-064352E5375A}" type="datetimeFigureOut">
              <a:rPr lang="en-US" smtClean="0"/>
              <a:t>8/19/2022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62F78-DC14-4DA1-AAB8-745045AF70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78515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F4915E-10E9-40C9-8D4E-064352E5375A}" type="datetimeFigureOut">
              <a:rPr lang="en-US" smtClean="0"/>
              <a:t>8/19/2022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62F78-DC14-4DA1-AAB8-745045AF70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77361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F4915E-10E9-40C9-8D4E-064352E5375A}" type="datetimeFigureOut">
              <a:rPr lang="en-US" smtClean="0"/>
              <a:t>8/19/2022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62F78-DC14-4DA1-AAB8-745045AF70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1824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873" y="670560"/>
            <a:ext cx="2359342" cy="2346960"/>
          </a:xfrm>
        </p:spPr>
        <p:txBody>
          <a:bodyPr anchor="b"/>
          <a:lstStyle>
            <a:lvl1pPr>
              <a:defRPr sz="256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09913" y="1448226"/>
            <a:ext cx="3703320" cy="7147983"/>
          </a:xfrm>
        </p:spPr>
        <p:txBody>
          <a:bodyPr/>
          <a:lstStyle>
            <a:lvl1pPr>
              <a:defRPr sz="2560"/>
            </a:lvl1pPr>
            <a:lvl2pPr>
              <a:defRPr sz="2240"/>
            </a:lvl2pPr>
            <a:lvl3pPr>
              <a:defRPr sz="192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873" y="3017520"/>
            <a:ext cx="2359342" cy="5590329"/>
          </a:xfrm>
        </p:spPr>
        <p:txBody>
          <a:bodyPr/>
          <a:lstStyle>
            <a:lvl1pPr marL="0" indent="0">
              <a:buNone/>
              <a:defRPr sz="1280"/>
            </a:lvl1pPr>
            <a:lvl2pPr marL="365760" indent="0">
              <a:buNone/>
              <a:defRPr sz="1120"/>
            </a:lvl2pPr>
            <a:lvl3pPr marL="731520" indent="0">
              <a:buNone/>
              <a:defRPr sz="960"/>
            </a:lvl3pPr>
            <a:lvl4pPr marL="1097280" indent="0">
              <a:buNone/>
              <a:defRPr sz="800"/>
            </a:lvl4pPr>
            <a:lvl5pPr marL="1463040" indent="0">
              <a:buNone/>
              <a:defRPr sz="800"/>
            </a:lvl5pPr>
            <a:lvl6pPr marL="1828800" indent="0">
              <a:buNone/>
              <a:defRPr sz="800"/>
            </a:lvl6pPr>
            <a:lvl7pPr marL="2194560" indent="0">
              <a:buNone/>
              <a:defRPr sz="800"/>
            </a:lvl7pPr>
            <a:lvl8pPr marL="2560320" indent="0">
              <a:buNone/>
              <a:defRPr sz="800"/>
            </a:lvl8pPr>
            <a:lvl9pPr marL="2926080" indent="0">
              <a:buNone/>
              <a:defRPr sz="8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F4915E-10E9-40C9-8D4E-064352E5375A}" type="datetimeFigureOut">
              <a:rPr lang="en-US" smtClean="0"/>
              <a:t>8/19/2022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62F78-DC14-4DA1-AAB8-745045AF70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6510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873" y="670560"/>
            <a:ext cx="2359342" cy="2346960"/>
          </a:xfrm>
        </p:spPr>
        <p:txBody>
          <a:bodyPr anchor="b"/>
          <a:lstStyle>
            <a:lvl1pPr>
              <a:defRPr sz="256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109913" y="1448226"/>
            <a:ext cx="3703320" cy="7147983"/>
          </a:xfrm>
        </p:spPr>
        <p:txBody>
          <a:bodyPr anchor="t"/>
          <a:lstStyle>
            <a:lvl1pPr marL="0" indent="0">
              <a:buNone/>
              <a:defRPr sz="2560"/>
            </a:lvl1pPr>
            <a:lvl2pPr marL="365760" indent="0">
              <a:buNone/>
              <a:defRPr sz="2240"/>
            </a:lvl2pPr>
            <a:lvl3pPr marL="731520" indent="0">
              <a:buNone/>
              <a:defRPr sz="1920"/>
            </a:lvl3pPr>
            <a:lvl4pPr marL="1097280" indent="0">
              <a:buNone/>
              <a:defRPr sz="1600"/>
            </a:lvl4pPr>
            <a:lvl5pPr marL="1463040" indent="0">
              <a:buNone/>
              <a:defRPr sz="1600"/>
            </a:lvl5pPr>
            <a:lvl6pPr marL="1828800" indent="0">
              <a:buNone/>
              <a:defRPr sz="1600"/>
            </a:lvl6pPr>
            <a:lvl7pPr marL="2194560" indent="0">
              <a:buNone/>
              <a:defRPr sz="1600"/>
            </a:lvl7pPr>
            <a:lvl8pPr marL="2560320" indent="0">
              <a:buNone/>
              <a:defRPr sz="1600"/>
            </a:lvl8pPr>
            <a:lvl9pPr marL="292608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873" y="3017520"/>
            <a:ext cx="2359342" cy="5590329"/>
          </a:xfrm>
        </p:spPr>
        <p:txBody>
          <a:bodyPr/>
          <a:lstStyle>
            <a:lvl1pPr marL="0" indent="0">
              <a:buNone/>
              <a:defRPr sz="1280"/>
            </a:lvl1pPr>
            <a:lvl2pPr marL="365760" indent="0">
              <a:buNone/>
              <a:defRPr sz="1120"/>
            </a:lvl2pPr>
            <a:lvl3pPr marL="731520" indent="0">
              <a:buNone/>
              <a:defRPr sz="960"/>
            </a:lvl3pPr>
            <a:lvl4pPr marL="1097280" indent="0">
              <a:buNone/>
              <a:defRPr sz="800"/>
            </a:lvl4pPr>
            <a:lvl5pPr marL="1463040" indent="0">
              <a:buNone/>
              <a:defRPr sz="800"/>
            </a:lvl5pPr>
            <a:lvl6pPr marL="1828800" indent="0">
              <a:buNone/>
              <a:defRPr sz="800"/>
            </a:lvl6pPr>
            <a:lvl7pPr marL="2194560" indent="0">
              <a:buNone/>
              <a:defRPr sz="800"/>
            </a:lvl7pPr>
            <a:lvl8pPr marL="2560320" indent="0">
              <a:buNone/>
              <a:defRPr sz="800"/>
            </a:lvl8pPr>
            <a:lvl9pPr marL="2926080" indent="0">
              <a:buNone/>
              <a:defRPr sz="8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F4915E-10E9-40C9-8D4E-064352E5375A}" type="datetimeFigureOut">
              <a:rPr lang="en-US" smtClean="0"/>
              <a:t>8/19/2022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62F78-DC14-4DA1-AAB8-745045AF70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89702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02920" y="535519"/>
            <a:ext cx="6309360" cy="19441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2920" y="2677584"/>
            <a:ext cx="6309360" cy="6381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02920" y="9322649"/>
            <a:ext cx="164592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F4915E-10E9-40C9-8D4E-064352E5375A}" type="datetimeFigureOut">
              <a:rPr lang="en-US" smtClean="0"/>
              <a:t>8/19/2022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23160" y="9322649"/>
            <a:ext cx="246888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166360" y="9322649"/>
            <a:ext cx="164592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162F78-DC14-4DA1-AAB8-745045AF70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58127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31520" rtl="0" eaLnBrk="1" latinLnBrk="0" hangingPunct="1">
        <a:lnSpc>
          <a:spcPct val="90000"/>
        </a:lnSpc>
        <a:spcBef>
          <a:spcPct val="0"/>
        </a:spcBef>
        <a:buNone/>
        <a:defRPr sz="352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731520" rtl="0" eaLnBrk="1" latinLnBrk="0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sz="224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182880" algn="l" defTabSz="73152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92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defTabSz="73152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182880" algn="l" defTabSz="73152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440" kern="1200">
          <a:solidFill>
            <a:schemeClr val="tx1"/>
          </a:solidFill>
          <a:latin typeface="+mn-lt"/>
          <a:ea typeface="+mn-ea"/>
          <a:cs typeface="+mn-cs"/>
        </a:defRPr>
      </a:lvl4pPr>
      <a:lvl5pPr marL="1645920" indent="-182880" algn="l" defTabSz="73152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440" kern="1200">
          <a:solidFill>
            <a:schemeClr val="tx1"/>
          </a:solidFill>
          <a:latin typeface="+mn-lt"/>
          <a:ea typeface="+mn-ea"/>
          <a:cs typeface="+mn-cs"/>
        </a:defRPr>
      </a:lvl5pPr>
      <a:lvl6pPr marL="2011680" indent="-182880" algn="l" defTabSz="73152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440" kern="120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182880" algn="l" defTabSz="73152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440" kern="1200">
          <a:solidFill>
            <a:schemeClr val="tx1"/>
          </a:solidFill>
          <a:latin typeface="+mn-lt"/>
          <a:ea typeface="+mn-ea"/>
          <a:cs typeface="+mn-cs"/>
        </a:defRPr>
      </a:lvl7pPr>
      <a:lvl8pPr marL="2743200" indent="-182880" algn="l" defTabSz="73152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44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182880" algn="l" defTabSz="73152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44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31520" rtl="0" eaLnBrk="1" latinLnBrk="0" hangingPunct="1">
        <a:defRPr sz="1440" kern="1200">
          <a:solidFill>
            <a:schemeClr val="tx1"/>
          </a:solidFill>
          <a:latin typeface="+mn-lt"/>
          <a:ea typeface="+mn-ea"/>
          <a:cs typeface="+mn-cs"/>
        </a:defRPr>
      </a:lvl1pPr>
      <a:lvl2pPr marL="365760" algn="l" defTabSz="731520" rtl="0" eaLnBrk="1" latinLnBrk="0" hangingPunct="1">
        <a:defRPr sz="144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algn="l" defTabSz="731520" rtl="0" eaLnBrk="1" latinLnBrk="0" hangingPunct="1">
        <a:defRPr sz="144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algn="l" defTabSz="731520" rtl="0" eaLnBrk="1" latinLnBrk="0" hangingPunct="1">
        <a:defRPr sz="144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algn="l" defTabSz="731520" rtl="0" eaLnBrk="1" latinLnBrk="0" hangingPunct="1">
        <a:defRPr sz="144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algn="l" defTabSz="731520" rtl="0" eaLnBrk="1" latinLnBrk="0" hangingPunct="1">
        <a:defRPr sz="1440" kern="1200">
          <a:solidFill>
            <a:schemeClr val="tx1"/>
          </a:solidFill>
          <a:latin typeface="+mn-lt"/>
          <a:ea typeface="+mn-ea"/>
          <a:cs typeface="+mn-cs"/>
        </a:defRPr>
      </a:lvl6pPr>
      <a:lvl7pPr marL="2194560" algn="l" defTabSz="731520" rtl="0" eaLnBrk="1" latinLnBrk="0" hangingPunct="1">
        <a:defRPr sz="1440" kern="1200">
          <a:solidFill>
            <a:schemeClr val="tx1"/>
          </a:solidFill>
          <a:latin typeface="+mn-lt"/>
          <a:ea typeface="+mn-ea"/>
          <a:cs typeface="+mn-cs"/>
        </a:defRPr>
      </a:lvl7pPr>
      <a:lvl8pPr marL="2560320" algn="l" defTabSz="731520" rtl="0" eaLnBrk="1" latinLnBrk="0" hangingPunct="1">
        <a:defRPr sz="1440" kern="1200">
          <a:solidFill>
            <a:schemeClr val="tx1"/>
          </a:solidFill>
          <a:latin typeface="+mn-lt"/>
          <a:ea typeface="+mn-ea"/>
          <a:cs typeface="+mn-cs"/>
        </a:defRPr>
      </a:lvl8pPr>
      <a:lvl9pPr marL="2926080" algn="l" defTabSz="731520" rtl="0" eaLnBrk="1" latinLnBrk="0" hangingPunct="1">
        <a:defRPr sz="144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lakeishak.walker@slps.org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jpeg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48343" y="1767528"/>
            <a:ext cx="6734629" cy="68919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>
                <a:solidFill>
                  <a:srgbClr val="1F4E7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Greetings parents and students! </a:t>
            </a:r>
            <a:endParaRPr lang="en-US" sz="20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57200"/>
            <a:r>
              <a:rPr lang="en-US" sz="1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Welcome back! I am Mr. Davis, your child’s Physical Education teacher. I have been here at Bryan Hill for </a:t>
            </a:r>
            <a:r>
              <a:rPr lang="en-US" sz="1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9 years </a:t>
            </a:r>
            <a:r>
              <a:rPr lang="en-US" sz="1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 love Physical Education and I believe it is a vital part of helping our students to develop skills that will contribute to a lifelong understanding of health and the importance of Physical Education. Your child will participate in a variety of team sports. We will also work to develop fine and loco motor movement skills.   </a:t>
            </a:r>
            <a:endParaRPr lang="en-US" sz="1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sz="2000" b="1" u="sng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PE Classroom Rules</a:t>
            </a:r>
            <a:endParaRPr lang="en-US" sz="20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57200"/>
            <a:r>
              <a:rPr lang="en-US" sz="1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Be </a:t>
            </a:r>
            <a:r>
              <a:rPr lang="en-US" sz="1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Safe. </a:t>
            </a:r>
            <a:endParaRPr lang="en-US" sz="1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57200"/>
            <a:r>
              <a:rPr lang="en-US" sz="1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Wear athletic shoes on PE Days. </a:t>
            </a:r>
            <a:endParaRPr lang="en-US" sz="1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57200"/>
            <a:r>
              <a:rPr lang="en-US" sz="1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Follow </a:t>
            </a:r>
            <a:r>
              <a:rPr lang="en-US" sz="1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instructions. </a:t>
            </a:r>
            <a:endParaRPr lang="en-US" sz="1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57200"/>
            <a:r>
              <a:rPr lang="en-US" sz="1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Have fun!</a:t>
            </a:r>
            <a:endParaRPr lang="en-US" sz="1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sz="2000" b="1" u="sng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Homework policy</a:t>
            </a:r>
            <a:endParaRPr lang="en-US" sz="20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57200" marR="0" fontAlgn="base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400" dirty="0">
                <a:solidFill>
                  <a:srgbClr val="333333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Homework will be assigned during the week</a:t>
            </a:r>
            <a:r>
              <a:rPr lang="en-US" sz="1400" i="1" dirty="0">
                <a:solidFill>
                  <a:srgbClr val="333333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r>
              <a:rPr lang="en-US" sz="1400" dirty="0">
                <a:solidFill>
                  <a:srgbClr val="333333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All assigned work should be turned in during the next PE class. </a:t>
            </a:r>
            <a:r>
              <a:rPr lang="en-US" sz="1400" i="1" dirty="0">
                <a:solidFill>
                  <a:srgbClr val="333333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fontAlgn="base">
              <a:lnSpc>
                <a:spcPct val="107000"/>
              </a:lnSpc>
              <a:spcAft>
                <a:spcPts val="800"/>
              </a:spcAft>
            </a:pPr>
            <a:r>
              <a:rPr lang="en-US" sz="2000" b="1" u="sng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Virtual policy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marR="0" fontAlgn="base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400" dirty="0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Computers and/or I-pads at Bryan Hill Elementary are to be used for assigned research, word-processing, and online activities that support </a:t>
            </a:r>
            <a:r>
              <a:rPr lang="en-US" sz="1400" dirty="0" smtClean="0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PE </a:t>
            </a:r>
            <a:r>
              <a:rPr lang="en-US" sz="1400" dirty="0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selected skills.  Unauthorized use and/or vandalism of computer hardware or peripherals will result in loss of computer and/or I-pad privileges.  Students are expected to follow the rules, regulations, and policies of the St. Louis Public School District.  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fontAlgn="base">
              <a:lnSpc>
                <a:spcPct val="107000"/>
              </a:lnSpc>
              <a:spcAft>
                <a:spcPts val="800"/>
              </a:spcAft>
            </a:pPr>
            <a:r>
              <a:rPr lang="en-US" sz="2000" b="1" u="sng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Contact Information:</a:t>
            </a:r>
            <a:r>
              <a:rPr lang="en-US" sz="20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fontAlgn="base">
              <a:lnSpc>
                <a:spcPct val="107000"/>
              </a:lnSpc>
              <a:spcAft>
                <a:spcPts val="800"/>
              </a:spcAft>
            </a:pPr>
            <a:r>
              <a:rPr lang="en-US" sz="20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Phone Number:</a:t>
            </a:r>
            <a:r>
              <a:rPr lang="en-US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(314) 534 – 0370  </a:t>
            </a:r>
          </a:p>
          <a:p>
            <a:pPr fontAlgn="base">
              <a:lnSpc>
                <a:spcPct val="107000"/>
              </a:lnSpc>
              <a:spcAft>
                <a:spcPts val="800"/>
              </a:spcAft>
            </a:pPr>
            <a:r>
              <a:rPr lang="en-US" sz="200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Planning </a:t>
            </a:r>
            <a:r>
              <a:rPr lang="en-US" sz="20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Time: 2:15—2:45  M-F</a:t>
            </a:r>
            <a:endParaRPr lang="en-US" sz="20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base">
              <a:lnSpc>
                <a:spcPct val="107000"/>
              </a:lnSpc>
              <a:spcAft>
                <a:spcPts val="800"/>
              </a:spcAft>
            </a:pPr>
            <a:r>
              <a:rPr lang="en-US" sz="20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Email</a:t>
            </a:r>
            <a:r>
              <a:rPr lang="en-US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000" u="none" strike="noStrike" dirty="0" smtClean="0">
                <a:solidFill>
                  <a:srgbClr val="0563C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Steven.Davis2@slps.org</a:t>
            </a:r>
            <a:r>
              <a:rPr lang="en-US" sz="2000" u="sng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Frame 4"/>
          <p:cNvSpPr/>
          <p:nvPr/>
        </p:nvSpPr>
        <p:spPr>
          <a:xfrm>
            <a:off x="0" y="0"/>
            <a:ext cx="7315200" cy="10058400"/>
          </a:xfrm>
          <a:prstGeom prst="frame">
            <a:avLst>
              <a:gd name="adj1" fmla="val 317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59086" y="7569078"/>
            <a:ext cx="2314121" cy="2088592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148794" y="310203"/>
            <a:ext cx="3133725" cy="1457325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5922" y="192940"/>
            <a:ext cx="1556951" cy="16125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02838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213</TotalTime>
  <Words>228</Words>
  <Application>Microsoft Office PowerPoint</Application>
  <PresentationFormat>Custom</PresentationFormat>
  <Paragraphs>16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Company>St. Louis Public Schools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Davis, Steven H.</dc:creator>
  <cp:lastModifiedBy>Davis, Steven H.</cp:lastModifiedBy>
  <cp:revision>9</cp:revision>
  <cp:lastPrinted>2021-08-17T20:44:28Z</cp:lastPrinted>
  <dcterms:created xsi:type="dcterms:W3CDTF">2021-08-17T17:27:47Z</dcterms:created>
  <dcterms:modified xsi:type="dcterms:W3CDTF">2022-08-19T17:12:23Z</dcterms:modified>
</cp:coreProperties>
</file>