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3152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F2019-54D3-44B7-9E11-30FAEF529AE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9188" y="1169988"/>
            <a:ext cx="229870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EA44-F604-439B-85A1-17742CFF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8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BEA44-F604-439B-85A1-17742CFF06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9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5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0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5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3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7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915E-10E9-40C9-8D4E-064352E5375A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62F78-DC14-4DA1-AAB8-745045AF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1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keishak.walker@slp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343" y="1767528"/>
            <a:ext cx="6734629" cy="689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Greetings parents and students! 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Welcome back! I am Mr. Davis, your child’s Physical Education teacher. I have been here at Bryan Hill for 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years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love Physical Education and I believe it is a vital part of helping our students to develop skills that will contribute to a lifelong understanding of health and the importance of Physical Education. Your child will participate in a variety of team sports. We will also work to develop fine and loco motor movement skills.  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 Classroom Rules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Safe. 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 athletic shoes on PE Days. 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Follow 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instructions. 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fun!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Homework policy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Homework will be assigned during the week</a:t>
            </a:r>
            <a:r>
              <a:rPr lang="en-US" sz="1400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assigned work should be turned in during the next PE class. </a:t>
            </a:r>
            <a:r>
              <a:rPr lang="en-US" sz="1400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 policy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Computers and/or I-pads at Bryan Hill Elementary are to be used for assigned research, word-processing, and online activities that support </a:t>
            </a:r>
            <a:r>
              <a:rPr lang="en-US" sz="1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 </a:t>
            </a:r>
            <a:r>
              <a:rPr lang="en-US" sz="1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selected skills.  Unauthorized use and/or vandalism of computer hardware or peripherals will result in loss of computer and/or I-pad privileges.  Students are expected to follow the rules, regulations, and policies of the St. Louis Public School District. 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 Information: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Number: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(314) 534 – 0370 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2:15—2:45  M-F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Steven.Davis2@slps.org</a:t>
            </a:r>
            <a:r>
              <a:rPr lang="en-US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7315200" cy="10058400"/>
          </a:xfrm>
          <a:prstGeom prst="frame">
            <a:avLst>
              <a:gd name="adj1" fmla="val 3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086" y="7569078"/>
            <a:ext cx="2314121" cy="2088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8794" y="310203"/>
            <a:ext cx="3133725" cy="14573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22" y="192940"/>
            <a:ext cx="1556951" cy="161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8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228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Steven H.</dc:creator>
  <cp:lastModifiedBy>Davis, Steven H.</cp:lastModifiedBy>
  <cp:revision>9</cp:revision>
  <cp:lastPrinted>2021-08-17T20:44:28Z</cp:lastPrinted>
  <dcterms:created xsi:type="dcterms:W3CDTF">2021-08-17T17:27:47Z</dcterms:created>
  <dcterms:modified xsi:type="dcterms:W3CDTF">2022-08-19T17:12:23Z</dcterms:modified>
</cp:coreProperties>
</file>